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26" r:id="rId91"/>
    <p:sldId id="511" r:id="rId92"/>
    <p:sldId id="520" r:id="rId93"/>
    <p:sldId id="521" r:id="rId94"/>
    <p:sldId id="522" r:id="rId95"/>
    <p:sldId id="523" r:id="rId96"/>
    <p:sldId id="524" r:id="rId97"/>
    <p:sldId id="525" r:id="rId98"/>
    <p:sldId id="519" r:id="rId99"/>
    <p:sldId id="517" r:id="rId100"/>
    <p:sldId id="391" r:id="rId101"/>
    <p:sldId id="516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26"/>
            <p14:sldId id="511"/>
            <p14:sldId id="520"/>
            <p14:sldId id="521"/>
            <p14:sldId id="522"/>
            <p14:sldId id="523"/>
            <p14:sldId id="524"/>
            <p14:sldId id="525"/>
            <p14:sldId id="519"/>
          </p14:sldIdLst>
        </p14:section>
        <p14:section name="Part Next" id="{81FE1622-46E0-F04D-97EB-2DC181B5F863}">
          <p14:sldIdLst>
            <p14:sldId id="517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46"/>
    <p:restoredTop sz="94820"/>
  </p:normalViewPr>
  <p:slideViewPr>
    <p:cSldViewPr snapToGrid="0">
      <p:cViewPr varScale="1">
        <p:scale>
          <a:sx n="158" d="100"/>
          <a:sy n="158" d="100"/>
        </p:scale>
        <p:origin x="1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Jan 23, 2025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DB07-04E1-DB16-A5A7-68AF735D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74549-1844-EE6A-9070-5419BC10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2341874"/>
            <a:ext cx="6540891" cy="2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7314D-BC63-B32D-922C-CD048C49A37B}"/>
              </a:ext>
            </a:extLst>
          </p:cNvPr>
          <p:cNvSpPr txBox="1"/>
          <p:nvPr/>
        </p:nvSpPr>
        <p:spPr>
          <a:xfrm>
            <a:off x="179772" y="1874728"/>
            <a:ext cx="60945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E880D"/>
                </a:solidFill>
                <a:effectLst/>
              </a:rPr>
              <a:t>@Test</a:t>
            </a:r>
            <a:br>
              <a:rPr lang="en-US" sz="1400" dirty="0">
                <a:solidFill>
                  <a:srgbClr val="9E880D"/>
                </a:solidFill>
                <a:effectLst/>
              </a:rPr>
            </a:br>
            <a:r>
              <a:rPr lang="en-US" sz="14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testCreateMarkdown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 {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# </a:t>
            </a:r>
            <a:r>
              <a:rPr lang="en-US" sz="1400" dirty="0">
                <a:solidFill>
                  <a:srgbClr val="067D17"/>
                </a:solidFill>
                <a:effectLst/>
                <a:latin typeface="Menlo-Regular" panose="020B0609030804020204" pitchFamily="49" charset="0"/>
              </a:rPr>
              <a:t>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</a:rPr>
              <a:t>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"one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"too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"two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"three."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Visualizer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renderMarkdown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assertEquals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r>
              <a:rPr lang="en-US" sz="1400" dirty="0">
                <a:solidFill>
                  <a:srgbClr val="080808"/>
                </a:solidFill>
                <a:effectLst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993F-2F8D-5356-473E-66A457AEC2B2}"/>
              </a:ext>
            </a:extLst>
          </p:cNvPr>
          <p:cNvSpPr txBox="1"/>
          <p:nvPr/>
        </p:nvSpPr>
        <p:spPr>
          <a:xfrm>
            <a:off x="6274292" y="1982449"/>
            <a:ext cx="6094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</a:rPr>
              <a:t>def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():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# 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.strip()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'one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'too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'two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'three.'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33B3"/>
                </a:solidFill>
                <a:effectLst/>
              </a:rPr>
              <a:t>assert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==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endParaRPr lang="en-US" sz="14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433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69419-3FC3-59F3-C53B-9FCB814F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0"/>
            <a:ext cx="8758785" cy="1420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BD58B-EEE4-7D8E-047B-765FB5C2DBB4}"/>
              </a:ext>
            </a:extLst>
          </p:cNvPr>
          <p:cNvSpPr/>
          <p:nvPr/>
        </p:nvSpPr>
        <p:spPr>
          <a:xfrm>
            <a:off x="5084292" y="525981"/>
            <a:ext cx="1648281" cy="24225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83BE-4BF2-F61E-F6D6-ACFA3C2F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7193A-6449-5BA1-4C76-D2C0CBC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-2627790"/>
            <a:ext cx="8758785" cy="14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82111-E464-5164-60E7-EED5CB03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5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19B3-963A-A2D7-ABCA-77C812FA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E1BD2-470D-E9A2-F76D-CDA5B46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F0860-8335-1E9F-6DB2-12D1C602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455" y="4005943"/>
            <a:ext cx="2345346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7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1ADF-35B4-0E85-4954-B37F8D72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43104-3480-AF34-969E-AD726A35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5D20B-498B-4DF8-6EFC-164E12CB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88" y="4308780"/>
            <a:ext cx="2089212" cy="2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98C3-5383-AFA1-684E-6D451E3C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D5C23-F5E0-CBB8-5E5E-B0A82C8C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3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DB139E-B9D7-93FA-0A35-BEBCA5D3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5" y="2609490"/>
            <a:ext cx="10273851" cy="16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9191</TotalTime>
  <Words>2039</Words>
  <Application>Microsoft Macintosh PowerPoint</Application>
  <PresentationFormat>Widescreen</PresentationFormat>
  <Paragraphs>161</Paragraphs>
  <Slides>101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4" baseType="lpstr">
      <vt:lpstr>HeadLineA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Menlo-Regular</vt:lpstr>
      <vt:lpstr>Office Theme</vt:lpstr>
      <vt:lpstr>TDD with ChatGPT</vt:lpstr>
      <vt:lpstr>Resources</vt:lpstr>
      <vt:lpstr>Today is  Jan 23, 2025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53</cp:revision>
  <dcterms:created xsi:type="dcterms:W3CDTF">2024-04-01T19:18:34Z</dcterms:created>
  <dcterms:modified xsi:type="dcterms:W3CDTF">2025-01-23T15:57:50Z</dcterms:modified>
</cp:coreProperties>
</file>